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1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7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63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28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04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73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83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19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19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23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8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D24-3D30-4708-AFC9-AAC911A3FBA8}" type="datetimeFigureOut">
              <a:rPr kumimoji="1" lang="ja-JP" altLang="en-US" smtClean="0"/>
              <a:t>2017/2/9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99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7D24-3D30-4708-AFC9-AAC911A3FBA8}" type="datetimeFigureOut">
              <a:rPr kumimoji="1" lang="ja-JP" altLang="en-US" smtClean="0"/>
              <a:t>2017/2/9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B4546-072A-4295-8667-A3519A533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98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31162812"/>
              </p:ext>
            </p:extLst>
          </p:nvPr>
        </p:nvGraphicFramePr>
        <p:xfrm>
          <a:off x="75049" y="332656"/>
          <a:ext cx="9036497" cy="64921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69249"/>
                <a:gridCol w="3207415"/>
                <a:gridCol w="3059833"/>
              </a:tblGrid>
              <a:tr h="275679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ja-JP" sz="3200" dirty="0" smtClean="0"/>
                        <a:t>Differences between </a:t>
                      </a:r>
                      <a:r>
                        <a:rPr lang="en-US" altLang="ja-JP" sz="3200" u="sng" baseline="0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</a:rPr>
                        <a:t>the</a:t>
                      </a:r>
                      <a:r>
                        <a:rPr lang="en-US" altLang="ja-JP" sz="3200" dirty="0" smtClean="0"/>
                        <a:t> public and public </a:t>
                      </a:r>
                      <a:r>
                        <a:rPr lang="en-US" altLang="ja-JP" sz="1200" dirty="0" smtClean="0"/>
                        <a:t>rev.9 by Jun Saito</a:t>
                      </a:r>
                      <a:r>
                        <a:rPr lang="ja-JP" altLang="en-US" sz="1200" dirty="0" smtClean="0"/>
                        <a:t>　</a:t>
                      </a:r>
                      <a:r>
                        <a:rPr lang="en-US" altLang="ja-JP" sz="1200" dirty="0" smtClean="0"/>
                        <a:t>20170209</a:t>
                      </a:r>
                      <a:endParaRPr kumimoji="1" lang="ja-JP" altLang="en-US" sz="1200" dirty="0"/>
                    </a:p>
                  </a:txBody>
                  <a:tcPr marL="0" marR="0" marT="0" marB="0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u="sng" dirty="0" smtClean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kumimoji="1" lang="en-US" altLang="ja-JP" b="1" dirty="0" smtClean="0"/>
                        <a:t> public sphere </a:t>
                      </a:r>
                      <a:r>
                        <a:rPr kumimoji="1" lang="en-US" altLang="ja-JP" sz="1200" b="1" dirty="0" smtClean="0"/>
                        <a:t>(non-state sphere)</a:t>
                      </a:r>
                      <a:endParaRPr kumimoji="1" lang="ja-JP" altLang="en-US" sz="1200" b="1" dirty="0" smtClean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 smtClean="0"/>
                        <a:t>public sphere </a:t>
                      </a:r>
                      <a:r>
                        <a:rPr kumimoji="1" lang="en-US" altLang="ja-JP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(state sphere)</a:t>
                      </a:r>
                      <a:endParaRPr kumimoji="1" lang="ja-JP" altLang="en-US" dirty="0" smtClean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4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positive norm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righteousness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legitimacy, justice as fairness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values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inter-subjective</a:t>
                      </a:r>
                      <a:r>
                        <a:rPr kumimoji="1" lang="en-US" altLang="ja-JP" sz="1200" dirty="0" smtClean="0"/>
                        <a:t> </a:t>
                      </a:r>
                      <a:r>
                        <a:rPr kumimoji="1" lang="en-US" altLang="ja-JP" sz="1800" dirty="0" smtClean="0"/>
                        <a:t>values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common values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objective values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worldly values</a:t>
                      </a:r>
                      <a:endParaRPr kumimoji="1" lang="ja-JP" altLang="en-US" sz="1200" dirty="0"/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negative norm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sin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guilt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rule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law(Recht), consciousness, faith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the law(Gesetz)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flexibility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freedom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liberty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responsibility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moral responsibility</a:t>
                      </a:r>
                    </a:p>
                    <a:p>
                      <a:pPr algn="ctr"/>
                      <a:r>
                        <a:rPr kumimoji="1" lang="en-US" altLang="ja-JP" sz="1100" dirty="0" smtClean="0"/>
                        <a:t>a greater sense of responsibility for the common good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legal compliance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  <a:tr h="29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sovereign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u="sng" dirty="0" smtClean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kumimoji="1" lang="en-US" altLang="ja-JP" dirty="0" smtClean="0"/>
                        <a:t> people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While due regard should be payed to the sovereignty of each nation, enforceable international agreements are urgently needed.</a:t>
                      </a: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enforceability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unforced force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coercive force</a:t>
                      </a:r>
                      <a:endParaRPr kumimoji="1" lang="ja-JP" altLang="en-US" dirty="0" smtClean="0"/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aim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the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common good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public welfare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military conscription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conscientiously objectionable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mandatory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goods &amp; service evaluation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equity as between </a:t>
                      </a:r>
                      <a:r>
                        <a:rPr kumimoji="1" lang="en-US" altLang="ja-JP" u="sng" dirty="0" smtClean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kumimoji="1" lang="en-US" altLang="ja-JP" dirty="0" smtClean="0"/>
                        <a:t> partners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fair market value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currency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virtual currency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state fiat money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 smtClean="0"/>
                        <a:t>contract flexibility</a:t>
                      </a:r>
                      <a:endParaRPr kumimoji="1" lang="ja-JP" altLang="en-US" b="1" dirty="0" smtClean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freedom of contract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liberty of contract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fruit of economy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the good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the useful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business organization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partnership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corporate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  <a:tr h="2840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business accounting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collectively proper accounting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freedom of accounting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mandatory accrual accounting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  <a:tr h="2340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corporate income tax</a:t>
                      </a:r>
                      <a:endParaRPr kumimoji="1" lang="ja-JP" altLang="en-US" b="1" dirty="0"/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naturally exempted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coercively levied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3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164</Words>
  <Application>Microsoft Office PowerPoint</Application>
  <PresentationFormat>画面に合わせる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Saito</dc:creator>
  <cp:lastModifiedBy>Jun Saito</cp:lastModifiedBy>
  <cp:revision>51</cp:revision>
  <dcterms:created xsi:type="dcterms:W3CDTF">2016-02-29T00:56:07Z</dcterms:created>
  <dcterms:modified xsi:type="dcterms:W3CDTF">2017-02-09T02:37:51Z</dcterms:modified>
</cp:coreProperties>
</file>